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9"/>
    <p:restoredTop sz="94772"/>
  </p:normalViewPr>
  <p:slideViewPr>
    <p:cSldViewPr snapToGrid="0" snapToObjects="1">
      <p:cViewPr varScale="1">
        <p:scale>
          <a:sx n="112" d="100"/>
          <a:sy n="112" d="100"/>
        </p:scale>
        <p:origin x="200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E1B8B5-5D06-B24A-B95A-EC8108CE71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01884C6-0373-554D-8CAA-716FC5786C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4662BB-92CC-2243-9568-A75E7E015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2BB7E7B-8E8E-6B42-9EEF-CD90782C2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648A95-2CB4-F944-A9DB-E4A56FF2C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0541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5FFA2A-352B-404B-B259-FE02F094D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32A7CD8-741B-F049-A738-456A6D09A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FF30B81-492A-E340-84AE-780FE1F9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452199-7F45-9A4E-BE32-75BBEF55A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677C659-0E3F-7B42-89F0-96DBB48F6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4035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E88FB1B-3AD8-1047-8F78-DE9107232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85CF38A-5338-DC41-8214-ADE381995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7CDEF-D6E3-E446-B6EF-F3C92484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6DC091-7946-AF4D-B878-217047BCE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8771C7-A53E-0C4A-8BE4-C1928305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6441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7A7243-E109-774C-ADF6-1C539DAE8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4A8637-E39C-E246-BE64-68F623618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38EA11-5B1D-384C-AC18-EE5D53085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A3C927-1149-4248-A59F-1510D737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95B97D-D049-2F42-BFEE-E87C6302C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562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76AEB8-9608-B547-B4DB-0D2C9EB77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61E3E5-962B-3540-9714-48051E305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CF5C90-7EFD-1445-BD92-7264F9C4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A5CE74-E95D-B447-9012-69E975E03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93216E-0977-724C-9674-3016E064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231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EFBAA4-D953-5D45-8009-32946437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1CC432-6563-C64C-9E84-741272C8CE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FD76070-13F3-F744-83C8-3B695674F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B6413CC-6350-7E44-8A14-0935DC5D1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326EC41-4F90-4841-9A8D-010617E6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E77F80C-7FF7-E24D-96ED-E7BC8783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316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3F20D8-C69B-3A4E-8FDE-1CE1C4BC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CFFC354-12BC-D54F-8F14-3E7E8712E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684AE6A-EBFD-A547-8063-A795F8735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16A10AC-CEA8-C341-91EA-1D8217BB1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CD7B1-9D92-4D48-AD8E-08B9785C2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6841E1C-7DED-A949-9BEE-BDD327F51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40D8214-4DC3-4C47-9011-4CDB0BE2A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3485E0C-D8F2-B441-A9C9-9593D4320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6530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6C2248-AB74-9F41-8492-F24708E9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108BB5D-5E08-6A4E-883A-32958AAD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26106F2-D0D4-D34E-A485-ACF47A94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F3340E-3EC3-5546-BD38-5520C9BE5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159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2FA6351-9533-1D46-8036-07BD01904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785588D-EF7E-FF45-9C11-067F8AE6E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683AFFB-78F4-3B45-9A97-F05FD777A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3217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76EE88-B41E-9C41-B990-DE9723FE2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1EC991-130C-3441-B7D0-18969A73C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A33B60D-BA0C-C748-8B41-1DAD39238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ABFA06-69F6-F140-83BC-1AE884726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8F349E1-9958-F348-B6E9-1903AD65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D65BDC2-0927-0743-99B7-84BA9022A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324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4DC428-FD52-8E4E-9060-075202180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DE63B4E-B2B3-CE47-93FB-99242128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D1E1179-3F4E-334D-9EF2-729B6FE0B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D7F4A0C-14F3-7D42-B3B0-D4E9411EF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3ED0B6F-6599-9E47-9F42-E19607417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6BC541-8021-A34B-8089-4AE5B5E3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513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10EACE1-AC3A-8A4C-9674-B9E92E3C3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45DE4BB-CBAC-D042-AAB0-25127B19F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56E02-AE71-9B4E-AD6D-2AC1C5BCE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C2E9B-462D-2C4D-80CD-979FF11343E3}" type="datetimeFigureOut">
              <a:rPr kumimoji="1" lang="ja-JP" altLang="en-US" smtClean="0"/>
              <a:t>2020/10/24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4C59D08-00BE-FF43-B180-93CEB6BEF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B1AC01-F897-9B4F-A051-9584CCB9B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266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84C4D3-D211-3144-B311-5B76521EAC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神保町ブックフリマ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F8285AE-BF28-5347-9DB9-C579B5BB79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2020/10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873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CCEDC93-3883-2546-81EE-0D84E0668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25400"/>
            <a:ext cx="11137900" cy="6807200"/>
          </a:xfrm>
          <a:prstGeom prst="rect">
            <a:avLst/>
          </a:prstGeom>
        </p:spPr>
      </p:pic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6307C4C1-B8B0-2E42-ADCC-7C3A1EA10768}"/>
              </a:ext>
            </a:extLst>
          </p:cNvPr>
          <p:cNvSpPr/>
          <p:nvPr/>
        </p:nvSpPr>
        <p:spPr>
          <a:xfrm>
            <a:off x="6977341" y="4124698"/>
            <a:ext cx="1815288" cy="574686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8)CHEKCCORI 4)CUON</a:t>
            </a:r>
            <a:endParaRPr kumimoji="1" lang="ja-JP" altLang="en-US"/>
          </a:p>
        </p:txBody>
      </p:sp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68CED9C0-451A-9344-8CCC-0A86BA1AA9AA}"/>
              </a:ext>
            </a:extLst>
          </p:cNvPr>
          <p:cNvSpPr/>
          <p:nvPr/>
        </p:nvSpPr>
        <p:spPr>
          <a:xfrm>
            <a:off x="10611331" y="3962085"/>
            <a:ext cx="1246372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 </a:t>
            </a:r>
            <a:r>
              <a:rPr lang="en-US" altLang="ja-JP" dirty="0"/>
              <a:t>1)</a:t>
            </a:r>
            <a:r>
              <a:rPr kumimoji="1" lang="ja-JP" altLang="en-US"/>
              <a:t>白水社</a:t>
            </a:r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569BE9BC-37F8-9746-9A4D-D43AF9872886}"/>
              </a:ext>
            </a:extLst>
          </p:cNvPr>
          <p:cNvSpPr/>
          <p:nvPr/>
        </p:nvSpPr>
        <p:spPr>
          <a:xfrm>
            <a:off x="8545594" y="3103775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6)</a:t>
            </a:r>
            <a:r>
              <a:rPr kumimoji="1" lang="ja-JP" altLang="en-US"/>
              <a:t>幻戯書房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7ECDBAF3-BD77-5244-AD62-9C219405AEB7}"/>
              </a:ext>
            </a:extLst>
          </p:cNvPr>
          <p:cNvSpPr/>
          <p:nvPr/>
        </p:nvSpPr>
        <p:spPr>
          <a:xfrm>
            <a:off x="5962842" y="1912437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3)</a:t>
            </a:r>
            <a:r>
              <a:rPr kumimoji="1" lang="ja-JP" altLang="en-US"/>
              <a:t>亜紀書房</a:t>
            </a:r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DBB37898-10CA-6A4B-9F5D-9666DF292C64}"/>
              </a:ext>
            </a:extLst>
          </p:cNvPr>
          <p:cNvSpPr/>
          <p:nvPr/>
        </p:nvSpPr>
        <p:spPr>
          <a:xfrm>
            <a:off x="7352335" y="4990811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5</a:t>
            </a:r>
            <a:r>
              <a:rPr kumimoji="1" lang="en-US" altLang="ja-JP" dirty="0"/>
              <a:t>)</a:t>
            </a:r>
            <a:r>
              <a:rPr kumimoji="1" lang="ja-JP" altLang="en-US"/>
              <a:t>内山書店</a:t>
            </a:r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EA6A8B74-2805-1048-8317-BA987741F4A2}"/>
              </a:ext>
            </a:extLst>
          </p:cNvPr>
          <p:cNvSpPr/>
          <p:nvPr/>
        </p:nvSpPr>
        <p:spPr>
          <a:xfrm>
            <a:off x="7935039" y="5749092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2)</a:t>
            </a:r>
            <a:r>
              <a:rPr kumimoji="1" lang="ja-JP" altLang="en-US"/>
              <a:t>本の雑誌</a:t>
            </a:r>
          </a:p>
        </p:txBody>
      </p:sp>
      <p:sp>
        <p:nvSpPr>
          <p:cNvPr id="10" name="角丸四角形吹き出し 9">
            <a:extLst>
              <a:ext uri="{FF2B5EF4-FFF2-40B4-BE49-F238E27FC236}">
                <a16:creationId xmlns:a16="http://schemas.microsoft.com/office/drawing/2014/main" id="{E07DB330-EAA5-5C4E-9711-0C151D2323F1}"/>
              </a:ext>
            </a:extLst>
          </p:cNvPr>
          <p:cNvSpPr/>
          <p:nvPr/>
        </p:nvSpPr>
        <p:spPr>
          <a:xfrm>
            <a:off x="1464583" y="2473750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7</a:t>
            </a:r>
            <a:r>
              <a:rPr kumimoji="1" lang="en-US" altLang="ja-JP" dirty="0"/>
              <a:t>)</a:t>
            </a:r>
            <a:r>
              <a:rPr kumimoji="1" lang="ja-JP" altLang="en-US"/>
              <a:t>彩流社</a:t>
            </a:r>
          </a:p>
        </p:txBody>
      </p:sp>
      <p:sp>
        <p:nvSpPr>
          <p:cNvPr id="11" name="角丸四角形吹き出し 10">
            <a:extLst>
              <a:ext uri="{FF2B5EF4-FFF2-40B4-BE49-F238E27FC236}">
                <a16:creationId xmlns:a16="http://schemas.microsoft.com/office/drawing/2014/main" id="{6F24915C-4FBD-604D-8CE8-A23336CE5F72}"/>
              </a:ext>
            </a:extLst>
          </p:cNvPr>
          <p:cNvSpPr/>
          <p:nvPr/>
        </p:nvSpPr>
        <p:spPr>
          <a:xfrm>
            <a:off x="1464583" y="2011963"/>
            <a:ext cx="1389493" cy="325225"/>
          </a:xfrm>
          <a:prstGeom prst="wedgeRoundRectCallout">
            <a:avLst>
              <a:gd name="adj1" fmla="val -60402"/>
              <a:gd name="adj2" fmla="val 86516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9)</a:t>
            </a:r>
            <a:r>
              <a:rPr lang="ja-JP" altLang="en-US"/>
              <a:t>皓星社</a:t>
            </a:r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0AC764D-A970-EF4D-87E2-ADD2982BB4CF}"/>
              </a:ext>
            </a:extLst>
          </p:cNvPr>
          <p:cNvSpPr/>
          <p:nvPr/>
        </p:nvSpPr>
        <p:spPr>
          <a:xfrm>
            <a:off x="1041400" y="5059391"/>
            <a:ext cx="2799080" cy="12614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吹き出し 11">
            <a:extLst>
              <a:ext uri="{FF2B5EF4-FFF2-40B4-BE49-F238E27FC236}">
                <a16:creationId xmlns:a16="http://schemas.microsoft.com/office/drawing/2014/main" id="{7FFAF02C-3E55-3B43-AFE4-D96A01D852FA}"/>
              </a:ext>
            </a:extLst>
          </p:cNvPr>
          <p:cNvSpPr/>
          <p:nvPr/>
        </p:nvSpPr>
        <p:spPr>
          <a:xfrm>
            <a:off x="1203109" y="5701457"/>
            <a:ext cx="2127908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10</a:t>
            </a:r>
            <a:r>
              <a:rPr kumimoji="1" lang="en-US" altLang="ja-JP" dirty="0"/>
              <a:t>)</a:t>
            </a:r>
            <a:r>
              <a:rPr lang="ja-JP" altLang="en-US"/>
              <a:t>誠文堂新光社</a:t>
            </a:r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77764F8-6411-1E44-BFB1-20AF078E335D}"/>
              </a:ext>
            </a:extLst>
          </p:cNvPr>
          <p:cNvSpPr txBox="1"/>
          <p:nvPr/>
        </p:nvSpPr>
        <p:spPr>
          <a:xfrm>
            <a:off x="1203109" y="5262642"/>
            <a:ext cx="1928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オンライン開催</a:t>
            </a:r>
          </a:p>
        </p:txBody>
      </p:sp>
    </p:spTree>
    <p:extLst>
      <p:ext uri="{BB962C8B-B14F-4D97-AF65-F5344CB8AC3E}">
        <p14:creationId xmlns:p14="http://schemas.microsoft.com/office/powerpoint/2010/main" val="3160137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BD47889-2FFD-0A4C-B546-3FA1ABFDA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29" y="0"/>
            <a:ext cx="10773264" cy="6858000"/>
          </a:xfrm>
          <a:prstGeom prst="rect">
            <a:avLst/>
          </a:prstGeom>
        </p:spPr>
      </p:pic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E8456A23-90D1-1B42-B8A6-0E766346EC8F}"/>
              </a:ext>
            </a:extLst>
          </p:cNvPr>
          <p:cNvSpPr/>
          <p:nvPr/>
        </p:nvSpPr>
        <p:spPr>
          <a:xfrm>
            <a:off x="8664543" y="3345381"/>
            <a:ext cx="122452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 </a:t>
            </a:r>
            <a:r>
              <a:rPr lang="en-US" altLang="ja-JP" dirty="0"/>
              <a:t>1)</a:t>
            </a:r>
            <a:r>
              <a:rPr kumimoji="1" lang="ja-JP" altLang="en-US"/>
              <a:t>白水社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2BFFD176-C41B-9342-8E03-E04E7E057B33}"/>
              </a:ext>
            </a:extLst>
          </p:cNvPr>
          <p:cNvSpPr/>
          <p:nvPr/>
        </p:nvSpPr>
        <p:spPr>
          <a:xfrm>
            <a:off x="5172174" y="5690647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2)</a:t>
            </a:r>
            <a:r>
              <a:rPr kumimoji="1" lang="ja-JP" altLang="en-US"/>
              <a:t>本の雑誌</a:t>
            </a:r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A4275297-9B84-E54A-8D7B-2B58F3E704DF}"/>
              </a:ext>
            </a:extLst>
          </p:cNvPr>
          <p:cNvSpPr/>
          <p:nvPr/>
        </p:nvSpPr>
        <p:spPr>
          <a:xfrm>
            <a:off x="3909679" y="3692078"/>
            <a:ext cx="1568253" cy="574686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CHEKCCORI 4)CUON</a:t>
            </a:r>
            <a:endParaRPr kumimoji="1" lang="ja-JP" altLang="en-US"/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16B2373D-9868-514D-A99F-3D95B86AB5B7}"/>
              </a:ext>
            </a:extLst>
          </p:cNvPr>
          <p:cNvSpPr/>
          <p:nvPr/>
        </p:nvSpPr>
        <p:spPr>
          <a:xfrm>
            <a:off x="2511720" y="775617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3)</a:t>
            </a:r>
            <a:r>
              <a:rPr kumimoji="1" lang="ja-JP" altLang="en-US"/>
              <a:t>亜紀書房</a:t>
            </a:r>
          </a:p>
        </p:txBody>
      </p:sp>
      <p:sp>
        <p:nvSpPr>
          <p:cNvPr id="10" name="角丸四角形吹き出し 9">
            <a:extLst>
              <a:ext uri="{FF2B5EF4-FFF2-40B4-BE49-F238E27FC236}">
                <a16:creationId xmlns:a16="http://schemas.microsoft.com/office/drawing/2014/main" id="{E3E4C61D-0AAA-CF4D-8F85-9870170C5158}"/>
              </a:ext>
            </a:extLst>
          </p:cNvPr>
          <p:cNvSpPr/>
          <p:nvPr/>
        </p:nvSpPr>
        <p:spPr>
          <a:xfrm>
            <a:off x="4350907" y="4816093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5</a:t>
            </a:r>
            <a:r>
              <a:rPr kumimoji="1" lang="en-US" altLang="ja-JP" dirty="0"/>
              <a:t>)</a:t>
            </a:r>
            <a:r>
              <a:rPr kumimoji="1" lang="ja-JP" altLang="en-US"/>
              <a:t>内山書店</a:t>
            </a:r>
          </a:p>
        </p:txBody>
      </p:sp>
      <p:sp>
        <p:nvSpPr>
          <p:cNvPr id="11" name="角丸四角形吹き出し 10">
            <a:extLst>
              <a:ext uri="{FF2B5EF4-FFF2-40B4-BE49-F238E27FC236}">
                <a16:creationId xmlns:a16="http://schemas.microsoft.com/office/drawing/2014/main" id="{C5B90E2A-338A-FD4D-BFA5-EC4270CC3F87}"/>
              </a:ext>
            </a:extLst>
          </p:cNvPr>
          <p:cNvSpPr/>
          <p:nvPr/>
        </p:nvSpPr>
        <p:spPr>
          <a:xfrm>
            <a:off x="5944082" y="2257631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6)</a:t>
            </a:r>
            <a:r>
              <a:rPr kumimoji="1" lang="ja-JP" altLang="en-US"/>
              <a:t>幻戯書房</a:t>
            </a:r>
          </a:p>
        </p:txBody>
      </p:sp>
    </p:spTree>
    <p:extLst>
      <p:ext uri="{BB962C8B-B14F-4D97-AF65-F5344CB8AC3E}">
        <p14:creationId xmlns:p14="http://schemas.microsoft.com/office/powerpoint/2010/main" val="5472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1267</TotalTime>
  <Words>70</Words>
  <Application>Microsoft Macintosh PowerPoint</Application>
  <PresentationFormat>ワイド画面</PresentationFormat>
  <Paragraphs>18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游ゴシック</vt:lpstr>
      <vt:lpstr>游ゴシック Light</vt:lpstr>
      <vt:lpstr>Arial</vt:lpstr>
      <vt:lpstr>Office テーマ</vt:lpstr>
      <vt:lpstr>神保町ブックフリマ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神保町</dc:title>
  <dc:creator>Microsoft Office ユーザー</dc:creator>
  <cp:lastModifiedBy>Microsoft Office ユーザー</cp:lastModifiedBy>
  <cp:revision>19</cp:revision>
  <dcterms:created xsi:type="dcterms:W3CDTF">2020-10-18T14:56:29Z</dcterms:created>
  <dcterms:modified xsi:type="dcterms:W3CDTF">2020-10-24T01:13:17Z</dcterms:modified>
</cp:coreProperties>
</file>

<file path=docProps/thumbnail.jpeg>
</file>